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e1e751a62d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e1e751a62d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1e751a62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1e751a62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e1e751a62d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e1e751a62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578600" y="1196625"/>
            <a:ext cx="3873300" cy="11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машинки.ком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424700" y="1841925"/>
            <a:ext cx="40272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2 ноги хорошо, а 4 колеса - лучше</a:t>
            </a:r>
            <a:endParaRPr sz="210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00" y="2634650"/>
            <a:ext cx="6500199" cy="2207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2646" y="722088"/>
            <a:ext cx="3571333" cy="30918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rgbClr val="000000">
                <a:alpha val="50000"/>
              </a:srgbClr>
            </a:outerShdw>
          </a:effectLst>
        </p:spPr>
      </p:pic>
      <p:sp>
        <p:nvSpPr>
          <p:cNvPr id="90" name="Google Shape;90;p13"/>
          <p:cNvSpPr txBox="1"/>
          <p:nvPr/>
        </p:nvSpPr>
        <p:spPr>
          <a:xfrm>
            <a:off x="2192400" y="75450"/>
            <a:ext cx="475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Lato"/>
                <a:ea typeface="Lato"/>
                <a:cs typeface="Lato"/>
                <a:sym typeface="Lato"/>
              </a:rPr>
              <a:t>Иван Васильев	       </a:t>
            </a:r>
            <a:r>
              <a:rPr lang="ru">
                <a:latin typeface="Lato"/>
                <a:ea typeface="Lato"/>
                <a:cs typeface="Lato"/>
                <a:sym typeface="Lato"/>
              </a:rPr>
              <a:t>Данил Ковалев</a:t>
            </a:r>
            <a:r>
              <a:rPr lang="ru">
                <a:latin typeface="Lato"/>
                <a:ea typeface="Lato"/>
                <a:cs typeface="Lato"/>
                <a:sym typeface="Lato"/>
              </a:rPr>
              <a:t>		Максим Руппель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Цель проекта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641400" y="2116600"/>
            <a:ext cx="3842400" cy="20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400"/>
              <a:t>Помочь тем, кто плохо разбирается в автомобилях начать видеть разницу между марками</a:t>
            </a:r>
            <a:endParaRPr sz="2400"/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7723" y="425510"/>
            <a:ext cx="3553776" cy="250686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820000" dist="133350">
              <a:srgbClr val="000000">
                <a:alpha val="50000"/>
              </a:srgbClr>
            </a:outerShdw>
          </a:effectLst>
        </p:spPr>
      </p:pic>
      <p:pic>
        <p:nvPicPr>
          <p:cNvPr id="98" name="Google Shape;9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6800" y="2731175"/>
            <a:ext cx="2987655" cy="21075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820000" dist="114300">
              <a:srgbClr val="000000">
                <a:alpha val="52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4904550" y="1144400"/>
            <a:ext cx="3898500" cy="3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400"/>
              <a:t>На сайте пользователь сможет поверхностно ознакомиться с дизайном машин, понравившейся ему марки, а позже пройти тест в telegram для оценки своих познаний</a:t>
            </a:r>
            <a:endParaRPr sz="2400"/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65016">
            <a:off x="384690" y="426964"/>
            <a:ext cx="2190978" cy="26541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180000" dist="95250">
              <a:srgbClr val="000000">
                <a:alpha val="50000"/>
              </a:srgbClr>
            </a:outerShdw>
          </a:effectLst>
        </p:spPr>
      </p:pic>
      <p:pic>
        <p:nvPicPr>
          <p:cNvPr id="105" name="Google Shape;10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02326">
            <a:off x="549675" y="2257374"/>
            <a:ext cx="4160372" cy="21472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220000" dist="571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/>
        </p:nvSpPr>
        <p:spPr>
          <a:xfrm>
            <a:off x="3835625" y="1471375"/>
            <a:ext cx="42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100" y="152225"/>
            <a:ext cx="8035926" cy="4839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980000" dist="142875">
              <a:srgbClr val="000000">
                <a:alpha val="50000"/>
              </a:srgbClr>
            </a:outerShdw>
          </a:effectLst>
        </p:spPr>
      </p:pic>
      <p:sp>
        <p:nvSpPr>
          <p:cNvPr id="112" name="Google Shape;112;p16"/>
          <p:cNvSpPr txBox="1"/>
          <p:nvPr/>
        </p:nvSpPr>
        <p:spPr>
          <a:xfrm>
            <a:off x="3222225" y="76750"/>
            <a:ext cx="300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Перейдем к практике.png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